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FE7538-B8FD-48F6-B4B6-1003C9A9886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D55689-4931-4E87-9E2D-969F60B61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E7538-B8FD-48F6-B4B6-1003C9A9886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55689-4931-4E87-9E2D-969F60B61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E7538-B8FD-48F6-B4B6-1003C9A9886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55689-4931-4E87-9E2D-969F60B61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E7538-B8FD-48F6-B4B6-1003C9A9886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55689-4931-4E87-9E2D-969F60B61B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E7538-B8FD-48F6-B4B6-1003C9A9886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55689-4931-4E87-9E2D-969F60B61B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E7538-B8FD-48F6-B4B6-1003C9A9886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55689-4931-4E87-9E2D-969F60B61B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E7538-B8FD-48F6-B4B6-1003C9A9886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55689-4931-4E87-9E2D-969F60B61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E7538-B8FD-48F6-B4B6-1003C9A9886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55689-4931-4E87-9E2D-969F60B61B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E7538-B8FD-48F6-B4B6-1003C9A9886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55689-4931-4E87-9E2D-969F60B61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FE7538-B8FD-48F6-B4B6-1003C9A9886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55689-4931-4E87-9E2D-969F60B61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FE7538-B8FD-48F6-B4B6-1003C9A9886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D55689-4931-4E87-9E2D-969F60B61B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FE7538-B8FD-48F6-B4B6-1003C9A9886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D55689-4931-4E87-9E2D-969F60B61B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sz="3600" dirty="0" smtClean="0">
                <a:solidFill>
                  <a:srgbClr val="FF0000"/>
                </a:solidFill>
              </a:rPr>
              <a:t>1.април- Светски дан борбе против алкохолизма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Алкохоличари су особе код којих се због пијења алкохола развила зависност од алкохола и имају изражене последице од алкохолизма.</a:t>
            </a:r>
          </a:p>
          <a:p>
            <a:pPr>
              <a:buNone/>
            </a:pPr>
            <a:r>
              <a:rPr lang="sr-Cyrl-RS" dirty="0" smtClean="0"/>
              <a:t>Алкохоличара ћемо препознати по запуштеном спољашњем изгледу, то је емоционално и социјално незрела личност која бежи од одговорности. Ни један дан не може да издржи без алкохола.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Ко су алкохоличари и како их препознати?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RS" dirty="0" smtClean="0"/>
              <a:t>Најкритичнији је период између 13 и 14. године, јер се тада најчешће јавља први контакт са алкохолом. Наше друштво има благонаклон став према алкохолу, па већина деце проба први пут алкохол у својим породицама, на неким породичним слављима.</a:t>
            </a:r>
          </a:p>
          <a:p>
            <a:pPr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Истраживања показују да је преко 80% младих до 17 година пробало алкохол, а преко 70% њих редовно га конзумира и то не само приликом неких славља. Око половине њих се опија што значи да пију због ефеката које пружа конзумација алкохола.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Алкохол и млади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b="1" dirty="0" smtClean="0"/>
              <a:t>Све више младих пију такмичарски. Дакле, циљ је попити што више пића за кратак временски период и са жељеним ефектом психоактивне супстанце, односно пијанства. Ни девојке не заостају много у таквом начину конзумирања алкохола.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>
                <a:solidFill>
                  <a:srgbClr val="FF0000"/>
                </a:solidFill>
              </a:rPr>
              <a:t>Лечење од алкохолизма јесте дуготрајан и захтеван процес али је позитиван исход известан уколико се пацијент и породица придржавају строгих правила и принципа лечења.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alkoholizam-simptomi-i-posledice-ukoliko-se-ne-leči-300x23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3071834" cy="2571768"/>
          </a:xfrm>
          <a:prstGeom prst="rect">
            <a:avLst/>
          </a:prstGeom>
          <a:noFill/>
        </p:spPr>
      </p:pic>
      <p:pic>
        <p:nvPicPr>
          <p:cNvPr id="2051" name="Picture 3" descr="C:\Users\User\Desktop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000108"/>
            <a:ext cx="3138492" cy="2286016"/>
          </a:xfrm>
          <a:prstGeom prst="rect">
            <a:avLst/>
          </a:prstGeom>
          <a:noFill/>
        </p:spPr>
      </p:pic>
      <p:pic>
        <p:nvPicPr>
          <p:cNvPr id="2052" name="Picture 4" descr="C:\Users\User\Desktop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3357562"/>
            <a:ext cx="2928958" cy="2686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Алкохолизам је болест зависности и велико зло у данашњем свету. Многи људи широм света се налазе на путу од весељака до алкохоличара, прелазећи невидљиву линију кад умерено пијење алкохола бесповратно прераста у алкохолизам.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>
                <a:solidFill>
                  <a:srgbClr val="FF0000"/>
                </a:solidFill>
              </a:rPr>
              <a:t>Свако поновљено пијење без обзира на количину и учесталост, које ствара одређене проблеме и тешкоће (здравствене или социјалне) знак је алкохолизма и захтева лечење!!!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142984"/>
            <a:ext cx="7429552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85860"/>
            <a:ext cx="7072361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Алкохолизам </a:t>
            </a:r>
            <a:r>
              <a:rPr lang="sr-Cyrl-RS" dirty="0" smtClean="0"/>
              <a:t>настаје вишегодишњим а понекад </a:t>
            </a:r>
            <a:r>
              <a:rPr lang="sr-Cyrl-RS" dirty="0" smtClean="0"/>
              <a:t>и вишемесечним пијењем алкохола. Иако многи алкохоличари свој алкохолизам приписују животним недаћима, прави узроци његовог настанка произилазе из деловања три фактора: човек-средина-алкохол.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Алкохол код алкохоличара ствара здравствене, породичне и шире социјалне последице.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dirty="0" smtClean="0"/>
              <a:t>По оболевању и смртности алкохолизам је на трећем месту у свету, иза малигних и кардиоваскуларних обољења.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alkohol-copy-450x45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642918"/>
            <a:ext cx="6357982" cy="5244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RS" dirty="0" smtClean="0">
                <a:solidFill>
                  <a:srgbClr val="FF0000"/>
                </a:solidFill>
              </a:rPr>
              <a:t>Пијење алкохола у дужем временском периоду је ЧИН СВЕСНОГ САМОУНИШТЕЊА који је многе алкохолне зависнике довео до пропасти или до смрти.</a:t>
            </a:r>
          </a:p>
          <a:p>
            <a:pPr algn="ctr"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sr-Cyrl-RS" b="1" dirty="0" smtClean="0">
                <a:solidFill>
                  <a:srgbClr val="FF0000"/>
                </a:solidFill>
              </a:rPr>
              <a:t>Светска Здравствена Организација је од 1951.године прихватила алкохолизам као болест.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379</Words>
  <Application>Microsoft Office PowerPoint</Application>
  <PresentationFormat>On-screen Show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Ко су алкохоличари и како их препознати?</vt:lpstr>
      <vt:lpstr>Алкохол и млади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</cp:revision>
  <dcterms:created xsi:type="dcterms:W3CDTF">2021-03-30T09:43:18Z</dcterms:created>
  <dcterms:modified xsi:type="dcterms:W3CDTF">2021-03-30T14:47:58Z</dcterms:modified>
</cp:coreProperties>
</file>