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C3FD-DAF8-4000-AD76-078B38AF4E03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E4F2D-02F9-4B7C-A569-DD1C86911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253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C3FD-DAF8-4000-AD76-078B38AF4E03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E4F2D-02F9-4B7C-A569-DD1C86911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375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C3FD-DAF8-4000-AD76-078B38AF4E03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E4F2D-02F9-4B7C-A569-DD1C86911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214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C3FD-DAF8-4000-AD76-078B38AF4E03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E4F2D-02F9-4B7C-A569-DD1C86911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921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C3FD-DAF8-4000-AD76-078B38AF4E03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E4F2D-02F9-4B7C-A569-DD1C86911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912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C3FD-DAF8-4000-AD76-078B38AF4E03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E4F2D-02F9-4B7C-A569-DD1C86911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064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C3FD-DAF8-4000-AD76-078B38AF4E03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E4F2D-02F9-4B7C-A569-DD1C86911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428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C3FD-DAF8-4000-AD76-078B38AF4E03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E4F2D-02F9-4B7C-A569-DD1C86911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350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C3FD-DAF8-4000-AD76-078B38AF4E03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E4F2D-02F9-4B7C-A569-DD1C86911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413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C3FD-DAF8-4000-AD76-078B38AF4E03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E4F2D-02F9-4B7C-A569-DD1C86911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045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C3FD-DAF8-4000-AD76-078B38AF4E03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E4F2D-02F9-4B7C-A569-DD1C86911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129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5C3FD-DAF8-4000-AD76-078B38AF4E03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E4F2D-02F9-4B7C-A569-DD1C86911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7067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01163"/>
            <a:ext cx="9144000" cy="1222130"/>
          </a:xfrm>
        </p:spPr>
        <p:txBody>
          <a:bodyPr>
            <a:normAutofit/>
          </a:bodyPr>
          <a:lstStyle/>
          <a:p>
            <a:r>
              <a:rPr lang="az-Cyrl-AZ" sz="6600" b="1" dirty="0" smtClean="0"/>
              <a:t>Џорџ Херберт</a:t>
            </a:r>
            <a:endParaRPr lang="en-US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927838"/>
            <a:ext cx="9144000" cy="2329962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(3. априла 1593 - 1. марта 1633)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736418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015492" y="894119"/>
            <a:ext cx="1737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Б</a:t>
            </a:r>
            <a:r>
              <a:rPr lang="ru-RU" dirty="0" smtClean="0"/>
              <a:t>ио </a:t>
            </a:r>
            <a:r>
              <a:rPr lang="ru-RU" dirty="0"/>
              <a:t>је Велшанин песник, беседник, свештеник Енглеске цркве. Његова поезија повезана је са списима метафизичких песника, а препознат је као „један од најистакнутијих британских побожних </a:t>
            </a:r>
            <a:r>
              <a:rPr lang="ru-RU" dirty="0" smtClean="0"/>
              <a:t>текстописаца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5331" y="894119"/>
            <a:ext cx="3800159" cy="4759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8717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9131"/>
            <a:ext cx="4800600" cy="660302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509846" y="1727539"/>
            <a:ext cx="3704493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z-Cyrl-AZ" dirty="0"/>
              <a:t>Хербертов најстарији брат Едвард (који је наследио имања свог покојног оца и на крају је створен као барон Херберт од Черберија) постао је војник, дипломата, историчар, песник и филозоф чији су верски списи довели до његове репутације „оца енглеског деизма</a:t>
            </a:r>
            <a:r>
              <a:rPr lang="az-Cyrl-AZ" dirty="0" smtClean="0"/>
              <a:t>“. </a:t>
            </a:r>
            <a:r>
              <a:rPr lang="az-Cyrl-AZ" dirty="0"/>
              <a:t>Хербертов млађи брат био је сер Хенри Херберт, господар забава краљевима </a:t>
            </a:r>
            <a:r>
              <a:rPr lang="az-Cyrl-AZ" dirty="0" smtClean="0"/>
              <a:t>Цхарлес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195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808" y="1030980"/>
            <a:ext cx="5901866" cy="468402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362700" y="1110832"/>
            <a:ext cx="6096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Сломљени ОЛТАР, Господе, слуга твој страга,</a:t>
            </a:r>
          </a:p>
          <a:p>
            <a:r>
              <a:rPr lang="ru-RU" dirty="0"/>
              <a:t> Направљено од срца и зацементирано сузама:</a:t>
            </a:r>
          </a:p>
          <a:p>
            <a:r>
              <a:rPr lang="ru-RU" dirty="0"/>
              <a:t>  Чији су делови попут оквира твоје руке;</a:t>
            </a:r>
          </a:p>
          <a:p>
            <a:r>
              <a:rPr lang="ru-RU" dirty="0"/>
              <a:t>Ниједан раднички алат није додирнуо исто.</a:t>
            </a:r>
          </a:p>
          <a:p>
            <a:r>
              <a:rPr lang="ru-RU" dirty="0"/>
              <a:t>                   САМО СРЦЕ</a:t>
            </a:r>
          </a:p>
          <a:p>
            <a:r>
              <a:rPr lang="ru-RU" dirty="0"/>
              <a:t>                   Да ли је такав камен,</a:t>
            </a:r>
          </a:p>
          <a:p>
            <a:r>
              <a:rPr lang="ru-RU" dirty="0"/>
              <a:t>                  Као ништа друго</a:t>
            </a:r>
          </a:p>
          <a:p>
            <a:r>
              <a:rPr lang="ru-RU" dirty="0"/>
              <a:t>                  Твој прах сече.</a:t>
            </a:r>
          </a:p>
          <a:p>
            <a:r>
              <a:rPr lang="ru-RU" dirty="0"/>
              <a:t>                  Због тога сваки део</a:t>
            </a:r>
          </a:p>
          <a:p>
            <a:r>
              <a:rPr lang="ru-RU" dirty="0"/>
              <a:t>                  Мог тврдог срца</a:t>
            </a:r>
          </a:p>
          <a:p>
            <a:r>
              <a:rPr lang="ru-RU" dirty="0"/>
              <a:t>                  Испуњава у овом оквиру,</a:t>
            </a:r>
          </a:p>
          <a:p>
            <a:r>
              <a:rPr lang="ru-RU" dirty="0"/>
              <a:t>                  Да славим твоје име:</a:t>
            </a:r>
          </a:p>
          <a:p>
            <a:r>
              <a:rPr lang="ru-RU" dirty="0"/>
              <a:t>       Да ако будем имао прилику да мирим,</a:t>
            </a:r>
          </a:p>
          <a:p>
            <a:r>
              <a:rPr lang="ru-RU" dirty="0"/>
              <a:t> Ово камење да те хвали можда неће престати.</a:t>
            </a:r>
          </a:p>
          <a:p>
            <a:r>
              <a:rPr lang="ru-RU" dirty="0"/>
              <a:t>   О, нека твоје блажено ЖРТВЕЊЕ буде моје,</a:t>
            </a:r>
          </a:p>
          <a:p>
            <a:r>
              <a:rPr lang="ru-RU" dirty="0"/>
              <a:t>     И посвети овај ОЛТАР да буде твој.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494184" y="395626"/>
            <a:ext cx="1453347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z-Cyrl-AZ" sz="2800" b="1" dirty="0" smtClean="0"/>
              <a:t>Превод</a:t>
            </a:r>
            <a:r>
              <a:rPr lang="en-US" sz="2800" b="1" dirty="0" smtClean="0"/>
              <a:t>: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119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762" y="3525716"/>
            <a:ext cx="4897315" cy="2892668"/>
          </a:xfrm>
        </p:spPr>
        <p:txBody>
          <a:bodyPr>
            <a:normAutofit/>
          </a:bodyPr>
          <a:lstStyle/>
          <a:p>
            <a:r>
              <a:rPr lang="en-US" sz="1800" dirty="0"/>
              <a:t>Holiness on the head,</a:t>
            </a:r>
            <a:br>
              <a:rPr lang="en-US" sz="1800" dirty="0"/>
            </a:br>
            <a:r>
              <a:rPr lang="en-US" sz="1800" dirty="0"/>
              <a:t>         Light and perfections on the breast,</a:t>
            </a:r>
            <a:br>
              <a:rPr lang="en-US" sz="1800" dirty="0"/>
            </a:br>
            <a:r>
              <a:rPr lang="en-US" sz="1800" dirty="0"/>
              <a:t>Harmonious bells below, raising the dead</a:t>
            </a:r>
            <a:br>
              <a:rPr lang="en-US" sz="1800" dirty="0"/>
            </a:br>
            <a:r>
              <a:rPr lang="en-US" sz="1800" dirty="0"/>
              <a:t>         To lead them unto life and rest:</a:t>
            </a:r>
            <a:br>
              <a:rPr lang="en-US" sz="1800" dirty="0"/>
            </a:br>
            <a:r>
              <a:rPr lang="en-US" sz="1800" dirty="0"/>
              <a:t>                Thus are true Aarons </a:t>
            </a:r>
            <a:r>
              <a:rPr lang="en-US" sz="1800" dirty="0" err="1"/>
              <a:t>drest</a:t>
            </a:r>
            <a:r>
              <a:rPr lang="en-US" sz="1800" dirty="0"/>
              <a:t>.</a:t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                Profaneness in my head,</a:t>
            </a:r>
            <a:br>
              <a:rPr lang="en-US" sz="1800" dirty="0"/>
            </a:br>
            <a:r>
              <a:rPr lang="en-US" sz="1800" dirty="0"/>
              <a:t>         Defects and darkness in my breast,</a:t>
            </a:r>
            <a:br>
              <a:rPr lang="en-US" sz="1800" dirty="0"/>
            </a:br>
            <a:r>
              <a:rPr lang="en-US" sz="1800" dirty="0"/>
              <a:t>A noise of passions ringing me for dead</a:t>
            </a:r>
            <a:br>
              <a:rPr lang="en-US" sz="1800" dirty="0"/>
            </a:br>
            <a:r>
              <a:rPr lang="en-US" sz="1800" dirty="0"/>
              <a:t>         Unto a place where is no rest:</a:t>
            </a:r>
            <a:br>
              <a:rPr lang="en-US" sz="1800" dirty="0"/>
            </a:br>
            <a:r>
              <a:rPr lang="en-US" sz="1800" dirty="0"/>
              <a:t>                Poor priest, thus am I </a:t>
            </a:r>
            <a:r>
              <a:rPr lang="en-US" sz="1800" dirty="0" err="1"/>
              <a:t>drest</a:t>
            </a:r>
            <a:r>
              <a:rPr lang="en-US" sz="1800" dirty="0"/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6459415" y="1419958"/>
            <a:ext cx="6096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Only another head</a:t>
            </a:r>
          </a:p>
          <a:p>
            <a:r>
              <a:rPr lang="en-US" dirty="0"/>
              <a:t>         I have, another heart and breast,</a:t>
            </a:r>
          </a:p>
          <a:p>
            <a:r>
              <a:rPr lang="en-US" dirty="0"/>
              <a:t>Another music, making live, not dead,</a:t>
            </a:r>
          </a:p>
          <a:p>
            <a:r>
              <a:rPr lang="en-US" dirty="0"/>
              <a:t>         Without whom I could have no rest:</a:t>
            </a:r>
          </a:p>
          <a:p>
            <a:r>
              <a:rPr lang="en-US" dirty="0"/>
              <a:t>                In him I am well </a:t>
            </a:r>
            <a:r>
              <a:rPr lang="en-US" dirty="0" err="1"/>
              <a:t>drest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                Christ is my only head,</a:t>
            </a:r>
          </a:p>
          <a:p>
            <a:r>
              <a:rPr lang="en-US" dirty="0"/>
              <a:t>         My alone-only heart and breast,</a:t>
            </a:r>
          </a:p>
          <a:p>
            <a:r>
              <a:rPr lang="en-US" dirty="0"/>
              <a:t>My only music, striking me </a:t>
            </a:r>
            <a:r>
              <a:rPr lang="en-US" dirty="0" err="1"/>
              <a:t>ev'n</a:t>
            </a:r>
            <a:r>
              <a:rPr lang="en-US" dirty="0"/>
              <a:t> dead,</a:t>
            </a:r>
          </a:p>
          <a:p>
            <a:r>
              <a:rPr lang="en-US" dirty="0"/>
              <a:t>         That to the old man I may rest,</a:t>
            </a:r>
          </a:p>
          <a:p>
            <a:r>
              <a:rPr lang="en-US" dirty="0"/>
              <a:t>                And be in him new-</a:t>
            </a:r>
            <a:r>
              <a:rPr lang="en-US" dirty="0" err="1"/>
              <a:t>drest</a:t>
            </a:r>
            <a:r>
              <a:rPr lang="en-US" dirty="0"/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6670430" y="4800489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 So, holy in my head,</a:t>
            </a:r>
          </a:p>
          <a:p>
            <a:r>
              <a:rPr lang="en-US" dirty="0"/>
              <a:t>         Perfect and light in my dear breast,</a:t>
            </a:r>
          </a:p>
          <a:p>
            <a:r>
              <a:rPr lang="en-US" dirty="0"/>
              <a:t>My doctrine </a:t>
            </a:r>
            <a:r>
              <a:rPr lang="en-US" dirty="0" err="1"/>
              <a:t>tun'd</a:t>
            </a:r>
            <a:r>
              <a:rPr lang="en-US" dirty="0"/>
              <a:t> by Christ (who is not dead,</a:t>
            </a:r>
          </a:p>
          <a:p>
            <a:r>
              <a:rPr lang="en-US" dirty="0"/>
              <a:t>         But lives in me while I do rest),</a:t>
            </a:r>
          </a:p>
          <a:p>
            <a:r>
              <a:rPr lang="en-US" dirty="0"/>
              <a:t>                Come people; Aaron's </a:t>
            </a:r>
            <a:r>
              <a:rPr lang="en-US" dirty="0" err="1"/>
              <a:t>drest</a:t>
            </a:r>
            <a:r>
              <a:rPr lang="en-US" dirty="0"/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1415562" y="1573822"/>
            <a:ext cx="615754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dirty="0" smtClean="0"/>
              <a:t>Aron: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755586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sr-Cyrl-RS" dirty="0" smtClean="0"/>
          </a:p>
          <a:p>
            <a:pPr marL="0" indent="0">
              <a:buNone/>
            </a:pPr>
            <a:r>
              <a:rPr lang="sr-Cyrl-RS" smtClean="0"/>
              <a:t>     Презентацију </a:t>
            </a:r>
            <a:r>
              <a:rPr lang="sr-Cyrl-RS" dirty="0" smtClean="0"/>
              <a:t>урадио Лазар Жарковић М31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8885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355</Words>
  <Application>Microsoft Office PowerPoint</Application>
  <PresentationFormat>Widescreen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Џорџ Херберт</vt:lpstr>
      <vt:lpstr>PowerPoint Presentation</vt:lpstr>
      <vt:lpstr>PowerPoint Presentation</vt:lpstr>
      <vt:lpstr>PowerPoint Presentation</vt:lpstr>
      <vt:lpstr>Holiness on the head,          Light and perfections on the breast, Harmonious bells below, raising the dead          To lead them unto life and rest:                 Thus are true Aarons drest.                  Profaneness in my head,          Defects and darkness in my breast, A noise of passions ringing me for dead          Unto a place where is no rest:                 Poor priest, thus am I drest.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Џорџ Херберт</dc:title>
  <dc:creator>PC</dc:creator>
  <cp:lastModifiedBy>HP</cp:lastModifiedBy>
  <cp:revision>7</cp:revision>
  <dcterms:created xsi:type="dcterms:W3CDTF">2021-03-08T15:16:53Z</dcterms:created>
  <dcterms:modified xsi:type="dcterms:W3CDTF">2021-03-19T11:21:49Z</dcterms:modified>
</cp:coreProperties>
</file>