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1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0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6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3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3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6049-3A95-421C-94EB-41CA5E98D92D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E046-45EC-4D4F-A5CF-80DC870D1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8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g/serbia/zaustavimo-digitalno-nasil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07008"/>
            <a:ext cx="9144000" cy="1024128"/>
          </a:xfrm>
        </p:spPr>
        <p:txBody>
          <a:bodyPr/>
          <a:lstStyle/>
          <a:p>
            <a:r>
              <a:rPr lang="sr-Cyrl-RS" b="1" dirty="0" smtClean="0">
                <a:latin typeface="Comic Sans MS" panose="030F0702030302020204" pitchFamily="66" charset="0"/>
              </a:rPr>
              <a:t>Дигитално насиље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336" y="2313432"/>
            <a:ext cx="4727447" cy="383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Comic Sans MS" panose="030F0702030302020204" pitchFamily="66" charset="0"/>
              </a:rPr>
              <a:t>Шта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је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дигитално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насиљ</a:t>
            </a:r>
            <a:r>
              <a:rPr lang="sr-Cyrl-RS" b="1" dirty="0" smtClean="0">
                <a:latin typeface="Comic Sans MS" panose="030F0702030302020204" pitchFamily="66" charset="0"/>
              </a:rPr>
              <a:t>е</a:t>
            </a:r>
            <a:r>
              <a:rPr lang="en-US" b="1" dirty="0" smtClean="0">
                <a:latin typeface="Comic Sans MS" panose="030F0702030302020204" pitchFamily="66" charset="0"/>
              </a:rPr>
              <a:t>?</a:t>
            </a:r>
            <a:r>
              <a:rPr lang="en-US" b="1" dirty="0">
                <a:latin typeface="Comic Sans MS" panose="030F0702030302020204" pitchFamily="66" charset="0"/>
              </a:rPr>
              <a:t/>
            </a:r>
            <a:br>
              <a:rPr lang="en-US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53769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Comic Sans MS" panose="030F0702030302020204" pitchFamily="66" charset="0"/>
              </a:rPr>
              <a:t>Насиље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интернету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сваки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облик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насиља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које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настаје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употребом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дигиталних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технологија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sr-Cyrl-R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Comic Sans MS" panose="030F0702030302020204" pitchFamily="66" charset="0"/>
              </a:rPr>
              <a:t>Може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одвијати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друштвеним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мрежама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апликацијама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размену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порука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гејминг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платформама</a:t>
            </a:r>
            <a:r>
              <a:rPr lang="en-US" dirty="0">
                <a:latin typeface="Comic Sans MS" panose="030F0702030302020204" pitchFamily="66" charset="0"/>
              </a:rPr>
              <a:t> и </a:t>
            </a:r>
            <a:r>
              <a:rPr lang="en-US" dirty="0" err="1">
                <a:latin typeface="Comic Sans MS" panose="030F0702030302020204" pitchFamily="66" charset="0"/>
              </a:rPr>
              <a:t>мобилним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телефонима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То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понашање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које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понавља</a:t>
            </a:r>
            <a:r>
              <a:rPr lang="en-US" dirty="0">
                <a:latin typeface="Comic Sans MS" panose="030F0702030302020204" pitchFamily="66" charset="0"/>
              </a:rPr>
              <a:t> и </a:t>
            </a:r>
            <a:r>
              <a:rPr lang="en-US" dirty="0" err="1">
                <a:latin typeface="Comic Sans MS" panose="030F0702030302020204" pitchFamily="66" charset="0"/>
              </a:rPr>
              <a:t>које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има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циљ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уплаши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наљути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осрамоти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особе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које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нападнуте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536" y="1001949"/>
            <a:ext cx="4018886" cy="253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mic Sans MS" panose="030F0702030302020204" pitchFamily="66" charset="0"/>
              </a:rPr>
              <a:t>Примери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дигиталног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насиља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су</a:t>
            </a:r>
            <a:r>
              <a:rPr lang="en-US" b="1" dirty="0">
                <a:latin typeface="Comic Sans MS" panose="030F0702030302020204" pitchFamily="66" charset="0"/>
              </a:rPr>
              <a:t>:</a:t>
            </a:r>
            <a:br>
              <a:rPr lang="en-US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Comic Sans MS" panose="030F0702030302020204" pitchFamily="66" charset="0"/>
              </a:rPr>
              <a:t>ширење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неистина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објављивање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срамотних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фотографија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некога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друштвеним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мрежама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слање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претњи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преко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платформе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размену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порука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лажно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представљање</a:t>
            </a:r>
            <a:r>
              <a:rPr lang="en-US" dirty="0">
                <a:latin typeface="Comic Sans MS" panose="030F0702030302020204" pitchFamily="66" charset="0"/>
              </a:rPr>
              <a:t> и </a:t>
            </a:r>
            <a:r>
              <a:rPr lang="en-US" dirty="0" err="1">
                <a:latin typeface="Comic Sans MS" panose="030F0702030302020204" pitchFamily="66" charset="0"/>
              </a:rPr>
              <a:t>слање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неприкладних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порука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другима</a:t>
            </a:r>
            <a:r>
              <a:rPr lang="en-US" dirty="0">
                <a:latin typeface="Comic Sans MS" panose="030F0702030302020204" pitchFamily="66" charset="0"/>
              </a:rPr>
              <a:t> у </a:t>
            </a:r>
            <a:r>
              <a:rPr lang="en-US" dirty="0" err="1">
                <a:latin typeface="Comic Sans MS" panose="030F0702030302020204" pitchFamily="66" charset="0"/>
              </a:rPr>
              <a:t>туђе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име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sr-Cyrl-R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Comic Sans MS" panose="030F0702030302020204" pitchFamily="66" charset="0"/>
              </a:rPr>
              <a:t>Насиље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уживо</a:t>
            </a:r>
            <a:r>
              <a:rPr lang="en-US" dirty="0">
                <a:latin typeface="Comic Sans MS" panose="030F0702030302020204" pitchFamily="66" charset="0"/>
              </a:rPr>
              <a:t> и </a:t>
            </a:r>
            <a:r>
              <a:rPr lang="en-US" dirty="0" err="1">
                <a:latin typeface="Comic Sans MS" panose="030F0702030302020204" pitchFamily="66" charset="0"/>
              </a:rPr>
              <a:t>насиље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интернету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се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често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могу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дешавати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упоредо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Међутим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насиље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интернету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оставља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дигитални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запис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који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може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послужи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као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доказ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приликом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његовог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заустављања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47" y="77822"/>
            <a:ext cx="10282136" cy="6702358"/>
          </a:xfrm>
        </p:spPr>
      </p:pic>
    </p:spTree>
    <p:extLst>
      <p:ext uri="{BB962C8B-B14F-4D97-AF65-F5344CB8AC3E}">
        <p14:creationId xmlns:p14="http://schemas.microsoft.com/office/powerpoint/2010/main" val="20222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Comic Sans MS" panose="030F0702030302020204" pitchFamily="66" charset="0"/>
              </a:rPr>
              <a:t>Интернет бонтон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Морамо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будемо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пажљиви</a:t>
            </a:r>
            <a:r>
              <a:rPr lang="en-US" dirty="0">
                <a:latin typeface="Comic Sans MS" panose="030F0702030302020204" pitchFamily="66" charset="0"/>
              </a:rPr>
              <a:t> о </a:t>
            </a:r>
            <a:r>
              <a:rPr lang="en-US" dirty="0" err="1">
                <a:latin typeface="Comic Sans MS" panose="030F0702030302020204" pitchFamily="66" charset="0"/>
              </a:rPr>
              <a:t>ономе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што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делимо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кажемо</a:t>
            </a:r>
            <a:r>
              <a:rPr lang="en-US" dirty="0">
                <a:latin typeface="Comic Sans MS" panose="030F0702030302020204" pitchFamily="66" charset="0"/>
              </a:rPr>
              <a:t> у </a:t>
            </a:r>
            <a:r>
              <a:rPr lang="en-US" dirty="0" err="1">
                <a:latin typeface="Comic Sans MS" panose="030F0702030302020204" pitchFamily="66" charset="0"/>
              </a:rPr>
              <a:t>дигиталном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простору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јер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наше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речи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могу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нанети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штету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другима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Добро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размисли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пре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него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што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објавиш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поделиш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било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шта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друштвеним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мрежама</a:t>
            </a:r>
            <a:r>
              <a:rPr lang="en-US" dirty="0">
                <a:latin typeface="Comic Sans MS" panose="030F0702030302020204" pitchFamily="66" charset="0"/>
              </a:rPr>
              <a:t> - </a:t>
            </a:r>
            <a:r>
              <a:rPr lang="en-US" dirty="0" err="1">
                <a:latin typeface="Comic Sans MS" panose="030F0702030302020204" pitchFamily="66" charset="0"/>
              </a:rPr>
              <a:t>јер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то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може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да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остане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заувек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интернету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962" y="4001294"/>
            <a:ext cx="2982581" cy="213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304"/>
            <a:ext cx="10515600" cy="10515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Comic Sans MS" panose="030F0702030302020204" pitchFamily="66" charset="0"/>
              </a:rPr>
              <a:t>Како да спречим да неко злоупотреби </a:t>
            </a:r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моје </a:t>
            </a:r>
            <a:r>
              <a:rPr lang="ru-RU" sz="3200" b="1" dirty="0">
                <a:latin typeface="Comic Sans MS" panose="030F0702030302020204" pitchFamily="66" charset="0"/>
              </a:rPr>
              <a:t>личне податке на интернету</a:t>
            </a:r>
            <a:r>
              <a:rPr lang="ru-RU" sz="3200" b="1" dirty="0" smtClean="0">
                <a:latin typeface="Comic Sans MS" panose="030F0702030302020204" pitchFamily="66" charset="0"/>
              </a:rPr>
              <a:t>?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843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8800" dirty="0">
                <a:latin typeface="Comic Sans MS" panose="030F0702030302020204" pitchFamily="66" charset="0"/>
              </a:rPr>
              <a:t>Добро размисли пре него што објавиш или поделиш било шта на друштвеним мрежама - јер то може остати заувек на интернету и неко може касније да злоупотреби те податке. Немој давати личне податке као што су адреса, телефонски број или име школе.</a:t>
            </a:r>
          </a:p>
          <a:p>
            <a:pPr marL="0" indent="0">
              <a:buNone/>
            </a:pP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На већини друштвених мрежа можеш да</a:t>
            </a:r>
            <a:r>
              <a:rPr lang="ru-RU" sz="8800" dirty="0" smtClean="0">
                <a:latin typeface="Comic Sans MS" panose="030F0702030302020204" pitchFamily="66" charset="0"/>
              </a:rPr>
              <a:t>:</a:t>
            </a: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• кроз подешавање поставки приватности налога одабереш ко може да види твој профил, да ти шаље директне поруке или коментарише постове</a:t>
            </a:r>
            <a:r>
              <a:rPr lang="ru-RU" sz="8800" dirty="0" smtClean="0">
                <a:latin typeface="Comic Sans MS" panose="030F0702030302020204" pitchFamily="66" charset="0"/>
              </a:rPr>
              <a:t>.</a:t>
            </a: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• пријавиш штетне коментаре, поруке и фотографије и затражиш њихово </a:t>
            </a:r>
            <a:r>
              <a:rPr lang="ru-RU" sz="8800" dirty="0" smtClean="0">
                <a:latin typeface="Comic Sans MS" panose="030F0702030302020204" pitchFamily="66" charset="0"/>
              </a:rPr>
              <a:t>уклањање</a:t>
            </a: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• потпуно блокираш људе – неће моћи да виде твој профил, нити да те поново контактирају</a:t>
            </a:r>
            <a:r>
              <a:rPr lang="ru-RU" sz="8800" dirty="0" smtClean="0">
                <a:latin typeface="Comic Sans MS" panose="030F0702030302020204" pitchFamily="66" charset="0"/>
              </a:rPr>
              <a:t>.</a:t>
            </a: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• одабереш да се коментари одређених људи појављују само њима</a:t>
            </a:r>
            <a:r>
              <a:rPr lang="ru-RU" sz="8800" dirty="0" smtClean="0">
                <a:latin typeface="Comic Sans MS" panose="030F0702030302020204" pitchFamily="66" charset="0"/>
              </a:rPr>
              <a:t>.</a:t>
            </a: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• обришеш постове на свом профилу или да их сакријеш од одређених људи.</a:t>
            </a:r>
          </a:p>
          <a:p>
            <a:pPr marL="0" indent="0">
              <a:buNone/>
            </a:pPr>
            <a:endParaRPr lang="ru-RU" sz="8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8800" dirty="0">
                <a:latin typeface="Comic Sans MS" panose="030F0702030302020204" pitchFamily="66" charset="0"/>
              </a:rPr>
              <a:t>На </a:t>
            </a:r>
            <a:r>
              <a:rPr lang="ru-RU" sz="8800" dirty="0" smtClean="0">
                <a:latin typeface="Comic Sans MS" panose="030F0702030302020204" pitchFamily="66" charset="0"/>
              </a:rPr>
              <a:t>већини </a:t>
            </a:r>
            <a:r>
              <a:rPr lang="ru-RU" sz="8800" dirty="0">
                <a:latin typeface="Comic Sans MS" panose="030F0702030302020204" pitchFamily="66" charset="0"/>
              </a:rPr>
              <a:t>друштвених мрежа, особе које блокираш неће добити обавештење да си то урадио/ла.</a:t>
            </a:r>
            <a:endParaRPr 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latin typeface="Comic Sans MS" panose="030F0702030302020204" pitchFamily="66" charset="0"/>
              </a:rPr>
              <a:t>Шта могу да урадим?</a:t>
            </a:r>
            <a:br>
              <a:rPr lang="sr-Cyrl-RS" b="1" dirty="0" smtClean="0">
                <a:latin typeface="Comic Sans MS" panose="030F0702030302020204" pitchFamily="66" charset="0"/>
              </a:rPr>
            </a:br>
            <a:r>
              <a:rPr lang="en-US" sz="2700" dirty="0" err="1">
                <a:latin typeface="Comic Sans MS" panose="030F0702030302020204" pitchFamily="66" charset="0"/>
              </a:rPr>
              <a:t>Где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год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се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насиље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догоди</a:t>
            </a:r>
            <a:r>
              <a:rPr lang="en-US" sz="2700" dirty="0">
                <a:latin typeface="Comic Sans MS" panose="030F0702030302020204" pitchFamily="66" charset="0"/>
              </a:rPr>
              <a:t>, </a:t>
            </a:r>
            <a:r>
              <a:rPr lang="en-US" sz="2700" dirty="0" err="1">
                <a:latin typeface="Comic Sans MS" panose="030F0702030302020204" pitchFamily="66" charset="0"/>
              </a:rPr>
              <a:t>не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мораш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да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га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трпиш</a:t>
            </a:r>
            <a:r>
              <a:rPr lang="en-US" sz="2700" dirty="0"/>
              <a:t>, </a:t>
            </a:r>
            <a:r>
              <a:rPr lang="en-US" sz="2700" dirty="0" err="1">
                <a:latin typeface="Comic Sans MS" panose="030F0702030302020204" pitchFamily="66" charset="0"/>
              </a:rPr>
              <a:t>већ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можеш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да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га</a:t>
            </a:r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latin typeface="Comic Sans MS" panose="030F0702030302020204" pitchFamily="66" charset="0"/>
              </a:rPr>
              <a:t>пријавиш</a:t>
            </a:r>
            <a:r>
              <a:rPr lang="en-US" sz="2700" dirty="0">
                <a:latin typeface="Comic Sans MS" panose="030F0702030302020204" pitchFamily="66" charset="0"/>
              </a:rPr>
              <a:t> и </a:t>
            </a:r>
            <a:r>
              <a:rPr lang="en-US" sz="2700" dirty="0" err="1">
                <a:latin typeface="Comic Sans MS" panose="030F0702030302020204" pitchFamily="66" charset="0"/>
              </a:rPr>
              <a:t>зауставиш</a:t>
            </a:r>
            <a:r>
              <a:rPr lang="en-US" sz="2700" dirty="0">
                <a:latin typeface="Comic Sans MS" panose="030F0702030302020204" pitchFamily="66" charset="0"/>
              </a:rPr>
              <a:t>.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1984248"/>
            <a:ext cx="4925568" cy="471171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02" y="2065592"/>
            <a:ext cx="6225702" cy="463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>
                <a:latin typeface="Comic Sans MS" panose="030F0702030302020204" pitchFamily="66" charset="0"/>
              </a:rPr>
              <a:t>Презентацију </a:t>
            </a:r>
            <a:r>
              <a:rPr lang="sr-Cyrl-RS" dirty="0">
                <a:latin typeface="Comic Sans MS" panose="030F0702030302020204" pitchFamily="66" charset="0"/>
              </a:rPr>
              <a:t>урадили </a:t>
            </a:r>
            <a:r>
              <a:rPr lang="sr-Cyrl-RS" dirty="0" smtClean="0">
                <a:latin typeface="Comic Sans MS" panose="030F0702030302020204" pitchFamily="66" charset="0"/>
              </a:rPr>
              <a:t>чланови </a:t>
            </a:r>
            <a:r>
              <a:rPr lang="sr-Cyrl-RS" dirty="0">
                <a:latin typeface="Comic Sans MS" panose="030F0702030302020204" pitchFamily="66" charset="0"/>
              </a:rPr>
              <a:t>Ученичког </a:t>
            </a:r>
            <a:r>
              <a:rPr lang="sr-Cyrl-RS" dirty="0" smtClean="0">
                <a:latin typeface="Comic Sans MS" panose="030F0702030302020204" pitchFamily="66" charset="0"/>
              </a:rPr>
              <a:t>парламента поводом Међународног дана борбе против вршњачког насиља.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r-Cyrl-R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omic Sans MS" panose="030F0702030302020204" pitchFamily="66" charset="0"/>
              </a:rPr>
              <a:t>Извор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hlinkClick r:id="rId2"/>
              </a:rPr>
              <a:t>https://www.unicef.org/serbia/zaustavimo-digitalno-nasilje</a:t>
            </a:r>
            <a:endParaRPr lang="sr-Cyrl-R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386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Дигитално насиље</vt:lpstr>
      <vt:lpstr>Шта је дигитално насиље? </vt:lpstr>
      <vt:lpstr>Примери дигиталног насиља су: </vt:lpstr>
      <vt:lpstr>PowerPoint Presentation</vt:lpstr>
      <vt:lpstr>Интернет бонтон</vt:lpstr>
      <vt:lpstr>Како да спречим да неко злоупотреби  моје личне податке на интернету?</vt:lpstr>
      <vt:lpstr>Шта могу да урадим? Где год се насиље догоди, не мораш да га трпиш, већ можеш да га пријавиш и зауставиш.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Дигитално насиље</dc:title>
  <dc:creator>HP</dc:creator>
  <cp:lastModifiedBy>HP</cp:lastModifiedBy>
  <cp:revision>7</cp:revision>
  <dcterms:created xsi:type="dcterms:W3CDTF">2021-02-17T16:26:21Z</dcterms:created>
  <dcterms:modified xsi:type="dcterms:W3CDTF">2021-02-17T17:07:03Z</dcterms:modified>
</cp:coreProperties>
</file>